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74" r:id="rId5"/>
    <p:sldId id="267" r:id="rId6"/>
    <p:sldId id="271" r:id="rId7"/>
    <p:sldId id="268" r:id="rId8"/>
    <p:sldId id="272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E3937-CE27-4AD7-A476-AF9C9B4AE6E3}" v="138" dt="2023-03-19T15:12:53.787"/>
    <p1510:client id="{9314E67C-4EF3-434C-9A31-D8B8E27C4FFC}" v="153" dt="2023-03-19T13:49:03.666"/>
    <p1510:client id="{824DCF37-6626-40CD-98AA-1C36FE77F074}" v="428" dt="2023-03-19T14:52:43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4701464"/>
            <a:ext cx="8952782" cy="120403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952500"/>
            <a:ext cx="8952781" cy="3748824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34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3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8334" y="952499"/>
            <a:ext cx="2051165" cy="4953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952499"/>
            <a:ext cx="8235834" cy="4953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6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18211"/>
            <a:ext cx="8412190" cy="394438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908858"/>
            <a:ext cx="8412192" cy="676102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3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260121"/>
            <a:ext cx="4350026" cy="3656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6574" y="2260120"/>
            <a:ext cx="4350025" cy="3656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1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66788"/>
            <a:ext cx="10059988" cy="10517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018581"/>
            <a:ext cx="4350027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74756"/>
            <a:ext cx="4350027" cy="31507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6572" y="2018581"/>
            <a:ext cx="4350028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6572" y="2774756"/>
            <a:ext cx="4350028" cy="31507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657975" y="2625552"/>
            <a:ext cx="4238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403684" y="2625552"/>
            <a:ext cx="42417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92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5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5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6484"/>
            <a:ext cx="3932237" cy="2122516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12026"/>
            <a:ext cx="5143500" cy="456565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8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7185"/>
            <a:ext cx="3932237" cy="2121813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7702" y="1307186"/>
            <a:ext cx="5038898" cy="4598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4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42963"/>
            <a:ext cx="9601200" cy="130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62188"/>
            <a:ext cx="9601200" cy="364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5DBDDF98-C922-483F-97E9-3E76B0201B42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810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9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80CCD56-C12A-7636-D7A1-B201A297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8139" y="-3866"/>
            <a:ext cx="4327602" cy="2710983"/>
          </a:xfrm>
          <a:noFill/>
        </p:spPr>
        <p:txBody>
          <a:bodyPr anchor="ctr">
            <a:normAutofit/>
          </a:bodyPr>
          <a:lstStyle/>
          <a:p>
            <a:r>
              <a:rPr lang="ru-RU" b="1"/>
              <a:t>Мюзикл "Бременские музыканты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785" y="2508246"/>
            <a:ext cx="5443594" cy="4298954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>
                <a:latin typeface="Times New Roman"/>
                <a:cs typeface="Times New Roman"/>
              </a:rPr>
              <a:t>Дата: 22-31 декабря 2022 года</a:t>
            </a:r>
          </a:p>
          <a:p>
            <a:pPr>
              <a:lnSpc>
                <a:spcPct val="110000"/>
              </a:lnSpc>
            </a:pPr>
            <a:r>
              <a:rPr lang="ru-RU" sz="2400" b="1" dirty="0">
                <a:latin typeface="Times New Roman"/>
                <a:cs typeface="Times New Roman"/>
              </a:rPr>
              <a:t>Количество участников: 17</a:t>
            </a:r>
          </a:p>
          <a:p>
            <a:pPr>
              <a:lnSpc>
                <a:spcPct val="110000"/>
              </a:lnSpc>
            </a:pPr>
            <a:r>
              <a:rPr lang="ru-RU" sz="2400" b="1" dirty="0">
                <a:latin typeface="Times New Roman"/>
                <a:cs typeface="Times New Roman"/>
              </a:rPr>
              <a:t>Описание: Волонтеры приняли участие в постановке </a:t>
            </a:r>
            <a:r>
              <a:rPr lang="ru-RU" sz="2400" b="1" dirty="0">
                <a:latin typeface="Times New Roman"/>
                <a:ea typeface="+mn-lt"/>
                <a:cs typeface="+mn-lt"/>
              </a:rPr>
              <a:t>театрального представления "Бременские музыканты" с целью создания досуга для старшего поколения в центре "Забота"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0AF32C-295D-E7E9-86B7-B77B5747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953965"/>
            <a:ext cx="4477128" cy="49515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Абстрактный красный геометрический рисунок">
            <a:extLst>
              <a:ext uri="{FF2B5EF4-FFF2-40B4-BE49-F238E27FC236}">
                <a16:creationId xmlns:a16="http://schemas.microsoft.com/office/drawing/2014/main" id="{553D26AB-CCA8-4E4E-20AD-63FC74B99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61" r="-2" b="8042"/>
          <a:stretch/>
        </p:blipFill>
        <p:spPr>
          <a:xfrm>
            <a:off x="6889073" y="2203618"/>
            <a:ext cx="4350428" cy="245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23FB3B-24E7-5304-70D8-3CA402902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Абстрактный красный геометрический рисунок">
            <a:extLst>
              <a:ext uri="{FF2B5EF4-FFF2-40B4-BE49-F238E27FC236}">
                <a16:creationId xmlns:a16="http://schemas.microsoft.com/office/drawing/2014/main" id="{553D26AB-CCA8-4E4E-20AD-63FC74B990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561" r="-2" b="8042"/>
          <a:stretch/>
        </p:blipFill>
        <p:spPr>
          <a:xfrm>
            <a:off x="-149" y="-5291"/>
            <a:ext cx="12192001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11BF64-C99B-2F90-ADA1-0C08F9BE8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952500"/>
            <a:ext cx="10287000" cy="4953000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794" h="4920343">
                <a:moveTo>
                  <a:pt x="0" y="1451087"/>
                </a:moveTo>
                <a:lnTo>
                  <a:pt x="0" y="0"/>
                </a:lnTo>
                <a:lnTo>
                  <a:pt x="9985794" y="0"/>
                </a:lnTo>
                <a:lnTo>
                  <a:pt x="9985794" y="4920343"/>
                </a:lnTo>
                <a:lnTo>
                  <a:pt x="0" y="4920343"/>
                </a:lnTo>
                <a:lnTo>
                  <a:pt x="0" y="4119525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1054" y="558457"/>
            <a:ext cx="10281557" cy="1038663"/>
          </a:xfrm>
          <a:noFill/>
        </p:spPr>
        <p:txBody>
          <a:bodyPr anchor="b">
            <a:normAutofit/>
          </a:bodyPr>
          <a:lstStyle/>
          <a:p>
            <a:r>
              <a:rPr lang="ru-RU" sz="3400" b="1">
                <a:solidFill>
                  <a:srgbClr val="FFFFFF"/>
                </a:solidFill>
                <a:ea typeface="+mj-lt"/>
                <a:cs typeface="+mj-lt"/>
              </a:rPr>
              <a:t>Мюзикл "Бременские музыканты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1053" y="1608007"/>
            <a:ext cx="10283004" cy="4302114"/>
          </a:xfrm>
          <a:noFill/>
        </p:spPr>
        <p:txBody>
          <a:bodyPr anchor="t">
            <a:normAutofit/>
          </a:bodyPr>
          <a:lstStyle/>
          <a:p>
            <a:endParaRPr lang="ru-RU" sz="2400" b="1">
              <a:solidFill>
                <a:schemeClr val="bg1"/>
              </a:solidFill>
              <a:latin typeface="Times New Roman"/>
              <a:ea typeface="+mn-lt"/>
              <a:cs typeface="Times New Roman"/>
            </a:endParaRPr>
          </a:p>
        </p:txBody>
      </p:sp>
      <p:pic>
        <p:nvPicPr>
          <p:cNvPr id="5" name="Рисунок 5" descr="Изображение выглядит как человек, стена, групп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D1E6EF41-C24A-7207-8DE3-29553512B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529" y="1708977"/>
            <a:ext cx="9072715" cy="420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2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9119A92-1ECB-3DDE-60BA-480BCB1DE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AEFA6A-E623-CF1A-3DDF-C38D3A7E2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32460" y="952500"/>
            <a:ext cx="5116040" cy="4953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0137" y="576936"/>
            <a:ext cx="4993203" cy="1146151"/>
          </a:xfrm>
        </p:spPr>
        <p:txBody>
          <a:bodyPr anchor="ctr">
            <a:noAutofit/>
          </a:bodyPr>
          <a:lstStyle/>
          <a:p>
            <a:r>
              <a:rPr lang="ru-RU" sz="3600" b="1" dirty="0"/>
              <a:t>История медицины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8555" y="2247735"/>
            <a:ext cx="5068528" cy="4616409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>
                <a:latin typeface="Times New Roman"/>
                <a:cs typeface="Times New Roman"/>
              </a:rPr>
              <a:t>Дата: 4 февраля 2023 года</a:t>
            </a:r>
          </a:p>
          <a:p>
            <a:pPr>
              <a:lnSpc>
                <a:spcPct val="110000"/>
              </a:lnSpc>
            </a:pPr>
            <a:r>
              <a:rPr lang="ru-RU" sz="2400" b="1" dirty="0">
                <a:latin typeface="Times New Roman"/>
                <a:cs typeface="Times New Roman"/>
              </a:rPr>
              <a:t>Количество участников: 2</a:t>
            </a:r>
          </a:p>
          <a:p>
            <a:pPr>
              <a:lnSpc>
                <a:spcPct val="110000"/>
              </a:lnSpc>
            </a:pPr>
            <a:r>
              <a:rPr lang="ru-RU" sz="2400" b="1" dirty="0">
                <a:latin typeface="Times New Roman"/>
                <a:cs typeface="Times New Roman"/>
              </a:rPr>
              <a:t>Описание: </a:t>
            </a:r>
            <a:r>
              <a:rPr lang="ru-RU" sz="2400" b="1" dirty="0">
                <a:latin typeface="Times New Roman"/>
                <a:ea typeface="+mn-lt"/>
                <a:cs typeface="+mn-lt"/>
              </a:rPr>
              <a:t>Организация теоретического экскурса по истории медицины для школьников 5-6 классов. Профориентационная агитация. Проведение интерактивных игр. </a:t>
            </a:r>
            <a:endParaRPr lang="ru-RU" sz="2400" b="1" dirty="0">
              <a:latin typeface="Times New Roman"/>
            </a:endParaRPr>
          </a:p>
        </p:txBody>
      </p:sp>
      <p:pic>
        <p:nvPicPr>
          <p:cNvPr id="4" name="Picture 3" descr="Абстрактный красный геометрический рисунок">
            <a:extLst>
              <a:ext uri="{FF2B5EF4-FFF2-40B4-BE49-F238E27FC236}">
                <a16:creationId xmlns:a16="http://schemas.microsoft.com/office/drawing/2014/main" id="{553D26AB-CCA8-4E4E-20AD-63FC74B99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61" r="-2" b="8042"/>
          <a:stretch/>
        </p:blipFill>
        <p:spPr>
          <a:xfrm>
            <a:off x="969511" y="1943060"/>
            <a:ext cx="5285239" cy="297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6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23FB3B-24E7-5304-70D8-3CA402902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Абстрактный красный геометрический рисунок">
            <a:extLst>
              <a:ext uri="{FF2B5EF4-FFF2-40B4-BE49-F238E27FC236}">
                <a16:creationId xmlns:a16="http://schemas.microsoft.com/office/drawing/2014/main" id="{553D26AB-CCA8-4E4E-20AD-63FC74B990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561" r="-2" b="8042"/>
          <a:stretch/>
        </p:blipFill>
        <p:spPr>
          <a:xfrm>
            <a:off x="-149" y="-5291"/>
            <a:ext cx="12192001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11BF64-C99B-2F90-ADA1-0C08F9BE8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952500"/>
            <a:ext cx="10287000" cy="4953000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794" h="4920343">
                <a:moveTo>
                  <a:pt x="0" y="1451087"/>
                </a:moveTo>
                <a:lnTo>
                  <a:pt x="0" y="0"/>
                </a:lnTo>
                <a:lnTo>
                  <a:pt x="9985794" y="0"/>
                </a:lnTo>
                <a:lnTo>
                  <a:pt x="9985794" y="4920343"/>
                </a:lnTo>
                <a:lnTo>
                  <a:pt x="0" y="4920343"/>
                </a:lnTo>
                <a:lnTo>
                  <a:pt x="0" y="4119525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8946" y="947885"/>
            <a:ext cx="10280854" cy="899607"/>
          </a:xfrm>
          <a:noFill/>
        </p:spPr>
        <p:txBody>
          <a:bodyPr anchor="b">
            <a:normAutofit/>
          </a:bodyPr>
          <a:lstStyle/>
          <a:p>
            <a:pPr algn="ctr"/>
            <a:r>
              <a:rPr lang="ru-RU" sz="3600" b="1">
                <a:solidFill>
                  <a:srgbClr val="FFFFFF"/>
                </a:solidFill>
              </a:rPr>
              <a:t>История медицины</a:t>
            </a:r>
            <a:endParaRPr lang="ru-RU" sz="3600" b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8947" y="1847492"/>
            <a:ext cx="10289324" cy="4047178"/>
          </a:xfrm>
          <a:noFill/>
        </p:spPr>
        <p:txBody>
          <a:bodyPr anchor="t">
            <a:normAutofit/>
          </a:bodyPr>
          <a:lstStyle/>
          <a:p>
            <a:endParaRPr lang="ru-RU" sz="2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5" descr="Изображение выглядит как текст, человек, в помещении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DAA73BAE-6806-5A07-7F68-4D81CF4D4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014" y="2276168"/>
            <a:ext cx="7782230" cy="36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59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80CCD56-C12A-7636-D7A1-B201A297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8752" y="-3866"/>
            <a:ext cx="4327602" cy="1604854"/>
          </a:xfrm>
          <a:noFill/>
        </p:spPr>
        <p:txBody>
          <a:bodyPr anchor="ctr">
            <a:normAutofit fontScale="90000"/>
          </a:bodyPr>
          <a:lstStyle/>
          <a:p>
            <a:r>
              <a:rPr lang="ru-RU" b="1" dirty="0" err="1"/>
              <a:t>алиса</a:t>
            </a:r>
            <a:r>
              <a:rPr lang="ru-RU" b="1" dirty="0"/>
              <a:t> в стране </a:t>
            </a:r>
            <a:r>
              <a:rPr lang="ru-RU" b="1" dirty="0" err="1"/>
              <a:t>гурмании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528" y="1525020"/>
            <a:ext cx="5025723" cy="5245308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>
                <a:latin typeface="Times New Roman"/>
                <a:cs typeface="Times New Roman"/>
              </a:rPr>
              <a:t>Дата: 11 февраля 2023 года</a:t>
            </a:r>
          </a:p>
          <a:p>
            <a:pPr>
              <a:lnSpc>
                <a:spcPct val="110000"/>
              </a:lnSpc>
            </a:pPr>
            <a:r>
              <a:rPr lang="ru-RU" sz="2400" b="1" dirty="0">
                <a:latin typeface="Times New Roman"/>
                <a:cs typeface="Times New Roman"/>
              </a:rPr>
              <a:t>Количество участников: 3</a:t>
            </a:r>
          </a:p>
          <a:p>
            <a:pPr>
              <a:lnSpc>
                <a:spcPct val="110000"/>
              </a:lnSpc>
            </a:pPr>
            <a:r>
              <a:rPr lang="ru-RU" sz="2400" b="1" dirty="0">
                <a:latin typeface="Times New Roman"/>
                <a:cs typeface="Times New Roman"/>
              </a:rPr>
              <a:t>Описание:</a:t>
            </a:r>
            <a:r>
              <a:rPr lang="ru-RU" sz="2400" b="1" dirty="0">
                <a:latin typeface="Times New Roman"/>
                <a:ea typeface="+mn-lt"/>
                <a:cs typeface="Times New Roman"/>
              </a:rPr>
              <a:t> </a:t>
            </a:r>
            <a:r>
              <a:rPr lang="ru-RU" sz="2400" b="1" dirty="0">
                <a:latin typeface="Times New Roman"/>
                <a:ea typeface="+mn-lt"/>
                <a:cs typeface="+mn-lt"/>
              </a:rPr>
              <a:t>Мультимедийная игра для школьников 4-6 классов. Игра направлена на воспитание правильных привычек у детей школьного возраста. Составление меню на неделю, согласно всем правилам рационального питания.</a:t>
            </a:r>
            <a:endParaRPr lang="ru-RU" sz="2400" b="1" dirty="0">
              <a:latin typeface="Times New Roman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0AF32C-295D-E7E9-86B7-B77B5747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953965"/>
            <a:ext cx="4477128" cy="49515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Абстрактный красный геометрический рисунок">
            <a:extLst>
              <a:ext uri="{FF2B5EF4-FFF2-40B4-BE49-F238E27FC236}">
                <a16:creationId xmlns:a16="http://schemas.microsoft.com/office/drawing/2014/main" id="{553D26AB-CCA8-4E4E-20AD-63FC74B99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61" r="-2" b="8042"/>
          <a:stretch/>
        </p:blipFill>
        <p:spPr>
          <a:xfrm>
            <a:off x="6889073" y="2203618"/>
            <a:ext cx="4350428" cy="245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1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23FB3B-24E7-5304-70D8-3CA402902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Абстрактный красный геометрический рисунок">
            <a:extLst>
              <a:ext uri="{FF2B5EF4-FFF2-40B4-BE49-F238E27FC236}">
                <a16:creationId xmlns:a16="http://schemas.microsoft.com/office/drawing/2014/main" id="{553D26AB-CCA8-4E4E-20AD-63FC74B990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561" r="-2" b="8042"/>
          <a:stretch/>
        </p:blipFill>
        <p:spPr>
          <a:xfrm>
            <a:off x="-149" y="-5291"/>
            <a:ext cx="12192001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11BF64-C99B-2F90-ADA1-0C08F9BE8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952500"/>
            <a:ext cx="10287000" cy="4953000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794" h="4920343">
                <a:moveTo>
                  <a:pt x="0" y="1451087"/>
                </a:moveTo>
                <a:lnTo>
                  <a:pt x="0" y="0"/>
                </a:lnTo>
                <a:lnTo>
                  <a:pt x="9985794" y="0"/>
                </a:lnTo>
                <a:lnTo>
                  <a:pt x="9985794" y="4920343"/>
                </a:lnTo>
                <a:lnTo>
                  <a:pt x="0" y="4920343"/>
                </a:lnTo>
                <a:lnTo>
                  <a:pt x="0" y="4119525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8946" y="947885"/>
            <a:ext cx="10280854" cy="899607"/>
          </a:xfrm>
          <a:noFill/>
        </p:spPr>
        <p:txBody>
          <a:bodyPr anchor="b">
            <a:normAutofit/>
          </a:bodyPr>
          <a:lstStyle/>
          <a:p>
            <a:pPr algn="ctr"/>
            <a:r>
              <a:rPr lang="ru-RU" sz="3600" b="1" err="1">
                <a:solidFill>
                  <a:srgbClr val="FFFFFF"/>
                </a:solidFill>
              </a:rPr>
              <a:t>алиса</a:t>
            </a:r>
            <a:r>
              <a:rPr lang="ru-RU" sz="3600" b="1">
                <a:solidFill>
                  <a:srgbClr val="FFFFFF"/>
                </a:solidFill>
              </a:rPr>
              <a:t> в стране </a:t>
            </a:r>
            <a:r>
              <a:rPr lang="ru-RU" sz="3600" b="1" err="1">
                <a:solidFill>
                  <a:srgbClr val="FFFFFF"/>
                </a:solidFill>
              </a:rPr>
              <a:t>гурмании</a:t>
            </a:r>
            <a:endParaRPr lang="ru-RU" sz="3600" b="1" err="1"/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718A05DC-7836-7DC4-C074-C7C29DB0D7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64B2322B-0114-63A5-2899-AA96E2D3A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722" y="1712043"/>
            <a:ext cx="7720781" cy="418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5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AFDCCA3-5CE7-058C-1962-A071B764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2499" y="1014272"/>
            <a:ext cx="5533080" cy="177153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cap="all" spc="500" baseline="0" dirty="0" err="1">
                <a:latin typeface="+mj-lt"/>
                <a:ea typeface="+mj-ea"/>
                <a:cs typeface="+mj-cs"/>
              </a:rPr>
              <a:t>Калейдоскоп</a:t>
            </a:r>
            <a:r>
              <a:rPr lang="en-US" b="1" kern="1200" cap="all" spc="500" baseline="0" dirty="0">
                <a:latin typeface="+mj-lt"/>
                <a:ea typeface="+mj-ea"/>
                <a:cs typeface="+mj-cs"/>
              </a:rPr>
              <a:t> </a:t>
            </a:r>
            <a:r>
              <a:rPr lang="en-US" b="1" kern="1200" cap="all" spc="500" baseline="0" dirty="0" err="1">
                <a:latin typeface="+mj-lt"/>
                <a:ea typeface="+mj-ea"/>
                <a:cs typeface="+mj-cs"/>
              </a:rPr>
              <a:t>специальностей</a:t>
            </a:r>
            <a:endParaRPr lang="en-US" b="1" kern="1200" cap="all" spc="500" baseline="0"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2502" y="2890881"/>
            <a:ext cx="5309020" cy="300938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b="1"/>
              <a:t>Дата: 18 февраля 2023 года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/>
              <a:t>Количество участников: 3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/>
              <a:t>Описание: Профориетирование детей школьного возраста в профессию врача, мультимедийная презентация по разным специальностям. Организация самостоятельной работы детей по заданной теме.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b="1"/>
          </a:p>
          <a:p>
            <a:pPr indent="-228600">
              <a:buFont typeface="Arial" panose="020B0604020202020204" pitchFamily="34" charset="0"/>
              <a:buChar char="•"/>
            </a:pPr>
            <a:endParaRPr lang="en-US" b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543" y="965357"/>
            <a:ext cx="3105364" cy="49425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Абстрактный красный геометрический рисунок">
            <a:extLst>
              <a:ext uri="{FF2B5EF4-FFF2-40B4-BE49-F238E27FC236}">
                <a16:creationId xmlns:a16="http://schemas.microsoft.com/office/drawing/2014/main" id="{553D26AB-CCA8-4E4E-20AD-63FC74B99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2" r="34502" b="-1"/>
          <a:stretch/>
        </p:blipFill>
        <p:spPr>
          <a:xfrm>
            <a:off x="7369700" y="1695512"/>
            <a:ext cx="3104849" cy="345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2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23FB3B-24E7-5304-70D8-3CA402902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Абстрактный красный геометрический рисунок">
            <a:extLst>
              <a:ext uri="{FF2B5EF4-FFF2-40B4-BE49-F238E27FC236}">
                <a16:creationId xmlns:a16="http://schemas.microsoft.com/office/drawing/2014/main" id="{553D26AB-CCA8-4E4E-20AD-63FC74B990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561" r="-2" b="8042"/>
          <a:stretch/>
        </p:blipFill>
        <p:spPr>
          <a:xfrm>
            <a:off x="-149" y="-5291"/>
            <a:ext cx="12192001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11BF64-C99B-2F90-ADA1-0C08F9BE8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952500"/>
            <a:ext cx="10287000" cy="4953000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794" h="4920343">
                <a:moveTo>
                  <a:pt x="0" y="1451087"/>
                </a:moveTo>
                <a:lnTo>
                  <a:pt x="0" y="0"/>
                </a:lnTo>
                <a:lnTo>
                  <a:pt x="9985794" y="0"/>
                </a:lnTo>
                <a:lnTo>
                  <a:pt x="9985794" y="4920343"/>
                </a:lnTo>
                <a:lnTo>
                  <a:pt x="0" y="4920343"/>
                </a:lnTo>
                <a:lnTo>
                  <a:pt x="0" y="4119525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8946" y="947885"/>
            <a:ext cx="10280854" cy="899607"/>
          </a:xfrm>
          <a:noFill/>
        </p:spPr>
        <p:txBody>
          <a:bodyPr anchor="b">
            <a:normAutofit/>
          </a:bodyPr>
          <a:lstStyle/>
          <a:p>
            <a:pPr algn="ctr"/>
            <a:r>
              <a:rPr lang="ru-RU" sz="3600" b="1">
                <a:solidFill>
                  <a:srgbClr val="FFFFFF"/>
                </a:solidFill>
              </a:rPr>
              <a:t>Калейдоскоп специальностей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8947" y="1847492"/>
            <a:ext cx="10289324" cy="4047178"/>
          </a:xfrm>
          <a:noFill/>
        </p:spPr>
        <p:txBody>
          <a:bodyPr anchor="t">
            <a:normAutofit/>
          </a:bodyPr>
          <a:lstStyle/>
          <a:p>
            <a:endParaRPr lang="ru-RU" sz="2400" b="1" dirty="0">
              <a:solidFill>
                <a:schemeClr val="bg1"/>
              </a:solidFill>
              <a:latin typeface="Times New Roman"/>
              <a:ea typeface="+mn-lt"/>
              <a:cs typeface="Times New Roman"/>
            </a:endParaRPr>
          </a:p>
          <a:p>
            <a:endParaRPr lang="ru-RU" sz="2400" b="1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  <a:p>
            <a:endParaRPr lang="ru-RU" sz="2400"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6" descr="Изображение выглядит как человек, стол, в помещении, люди&#10;&#10;Автоматически созданное описание">
            <a:extLst>
              <a:ext uri="{FF2B5EF4-FFF2-40B4-BE49-F238E27FC236}">
                <a16:creationId xmlns:a16="http://schemas.microsoft.com/office/drawing/2014/main" id="{96DE8B4E-5A33-DEE1-B007-E56D199B8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787" y="1967230"/>
            <a:ext cx="6282812" cy="393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2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04CB7C-BF97-371E-4428-F0E677E1C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50D424-378A-5EAF-BEF3-AB85F9E3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2860" y="952500"/>
            <a:ext cx="9286639" cy="4953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92956" y="1295400"/>
            <a:ext cx="3915499" cy="159802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endParaRPr lang="en-US" sz="1800" b="1" kern="1200" cap="all" spc="50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10000"/>
              </a:lnSpc>
            </a:pPr>
            <a:r>
              <a:rPr lang="en-US" sz="1800" b="1" kern="1200" cap="all" spc="500" baseline="0" dirty="0" err="1">
                <a:latin typeface="+mj-lt"/>
                <a:ea typeface="+mj-ea"/>
                <a:cs typeface="+mj-cs"/>
              </a:rPr>
              <a:t>Здоровье</a:t>
            </a:r>
            <a:r>
              <a:rPr lang="en-US" sz="1800" b="1" kern="1200" cap="all" spc="5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1800" b="1" kern="1200" cap="all" spc="500" baseline="0" dirty="0" err="1">
                <a:latin typeface="+mj-lt"/>
                <a:ea typeface="+mj-ea"/>
                <a:cs typeface="+mj-cs"/>
              </a:rPr>
              <a:t>женщины</a:t>
            </a:r>
            <a:r>
              <a:rPr lang="en-US" sz="2400" b="1" kern="1200" cap="all" spc="500" baseline="0" dirty="0" err="1">
                <a:latin typeface="Times New Roman"/>
                <a:cs typeface="Times New Roman"/>
              </a:rPr>
              <a:t>-</a:t>
            </a:r>
            <a:r>
              <a:rPr lang="en-US" sz="1800" b="1" kern="1200" cap="all" spc="500" baseline="0" dirty="0" err="1">
                <a:latin typeface="+mj-lt"/>
                <a:ea typeface="+mj-ea"/>
                <a:cs typeface="+mj-cs"/>
              </a:rPr>
              <a:t>благополочие</a:t>
            </a:r>
            <a:r>
              <a:rPr lang="en-US" sz="1800" b="1" kern="1200" cap="all" spc="500" baseline="0" dirty="0">
                <a:latin typeface="+mj-lt"/>
                <a:ea typeface="+mj-ea"/>
                <a:cs typeface="+mj-cs"/>
              </a:rPr>
              <a:t> </a:t>
            </a:r>
            <a:r>
              <a:rPr lang="en-US" sz="1800" b="1" kern="1200" cap="all" spc="500" baseline="0" dirty="0" err="1">
                <a:latin typeface="+mj-lt"/>
                <a:ea typeface="+mj-ea"/>
                <a:cs typeface="+mj-cs"/>
              </a:rPr>
              <a:t>нации</a:t>
            </a:r>
            <a:r>
              <a:rPr lang="en-US" sz="1800" b="1" kern="1200" cap="all" spc="500" baseline="0" dirty="0">
                <a:latin typeface="+mj-lt"/>
                <a:ea typeface="+mj-ea"/>
                <a:cs typeface="+mj-cs"/>
              </a:rPr>
              <a:t> 2023</a:t>
            </a:r>
            <a:endParaRPr lang="en-US" sz="1800" b="1" kern="1200" cap="all" spc="500" baseline="0" dirty="0">
              <a:latin typeface="+mj-lt"/>
            </a:endParaRPr>
          </a:p>
          <a:p>
            <a:pPr>
              <a:lnSpc>
                <a:spcPct val="110000"/>
              </a:lnSpc>
            </a:pPr>
            <a:endParaRPr lang="en-US" sz="1800" b="1" kern="1200" cap="all" spc="50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Абстрактный красный геометрический рисунок">
            <a:extLst>
              <a:ext uri="{FF2B5EF4-FFF2-40B4-BE49-F238E27FC236}">
                <a16:creationId xmlns:a16="http://schemas.microsoft.com/office/drawing/2014/main" id="{553D26AB-CCA8-4E4E-20AD-63FC74B99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1" r="41761" b="-2"/>
          <a:stretch/>
        </p:blipFill>
        <p:spPr>
          <a:xfrm>
            <a:off x="952500" y="1696943"/>
            <a:ext cx="2355479" cy="3464114"/>
          </a:xfrm>
          <a:prstGeom prst="rect">
            <a:avLst/>
          </a:prstGeom>
        </p:spPr>
      </p:pic>
      <p:pic>
        <p:nvPicPr>
          <p:cNvPr id="5" name="Рисунок 5" descr="Изображение выглядит как земля, человек, на открытом воздухе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F15F6813-03D1-D3DD-076A-26A5F762CA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4" r="6698" b="-3"/>
          <a:stretch/>
        </p:blipFill>
        <p:spPr>
          <a:xfrm>
            <a:off x="3547492" y="1696943"/>
            <a:ext cx="2365940" cy="346411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92957" y="3135087"/>
            <a:ext cx="3915499" cy="221923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1"/>
              <a:t>Дата: 8-9 марта 2023 года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1"/>
              <a:t>Количество участников: 12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1"/>
              <a:t>Описание: Волонтеры отряда сделали оригами цветов и подготовили брошюры по личной гигиене для женщин. Акция прошла на базе парка "Адора".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b="1"/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500" b="1"/>
          </a:p>
        </p:txBody>
      </p:sp>
    </p:spTree>
    <p:extLst>
      <p:ext uri="{BB962C8B-B14F-4D97-AF65-F5344CB8AC3E}">
        <p14:creationId xmlns:p14="http://schemas.microsoft.com/office/powerpoint/2010/main" val="2952574810"/>
      </p:ext>
    </p:extLst>
  </p:cSld>
  <p:clrMapOvr>
    <a:masterClrMapping/>
  </p:clrMapOvr>
</p:sld>
</file>

<file path=ppt/theme/theme1.xml><?xml version="1.0" encoding="utf-8"?>
<a:theme xmlns:a="http://schemas.openxmlformats.org/drawingml/2006/main" name="PoiseVTI">
  <a:themeElements>
    <a:clrScheme name="AnalogousFromLightSeedRightStep">
      <a:dk1>
        <a:srgbClr val="000000"/>
      </a:dk1>
      <a:lt1>
        <a:srgbClr val="FFFFFF"/>
      </a:lt1>
      <a:dk2>
        <a:srgbClr val="412429"/>
      </a:dk2>
      <a:lt2>
        <a:srgbClr val="E5E8E2"/>
      </a:lt2>
      <a:accent1>
        <a:srgbClr val="B67CE0"/>
      </a:accent1>
      <a:accent2>
        <a:srgbClr val="D95FD9"/>
      </a:accent2>
      <a:accent3>
        <a:srgbClr val="E07CB7"/>
      </a:accent3>
      <a:accent4>
        <a:srgbClr val="D95F74"/>
      </a:accent4>
      <a:accent5>
        <a:srgbClr val="DE8F74"/>
      </a:accent5>
      <a:accent6>
        <a:srgbClr val="C59D4F"/>
      </a:accent6>
      <a:hlink>
        <a:srgbClr val="6C8C55"/>
      </a:hlink>
      <a:folHlink>
        <a:srgbClr val="7F7F7F"/>
      </a:folHlink>
    </a:clrScheme>
    <a:fontScheme name="Goudy Univers">
      <a:majorFont>
        <a:latin typeface="Goudy Old Style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iseVTI" id="{9843863B-6720-4231-BFE7-E604B355382A}" vid="{6C5B2780-C73E-445D-98DA-9D2BCD7897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Широкоэкранный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Goudy Old Style</vt:lpstr>
      <vt:lpstr>Times New Roman</vt:lpstr>
      <vt:lpstr>Univers Light</vt:lpstr>
      <vt:lpstr>PoiseVTI</vt:lpstr>
      <vt:lpstr>Мюзикл "Бременские музыканты</vt:lpstr>
      <vt:lpstr>Мюзикл "Бременские музыканты</vt:lpstr>
      <vt:lpstr>История медицины</vt:lpstr>
      <vt:lpstr>История медицины</vt:lpstr>
      <vt:lpstr>алиса в стране гурмании</vt:lpstr>
      <vt:lpstr>алиса в стране гурмании</vt:lpstr>
      <vt:lpstr>Калейдоскоп специальностей</vt:lpstr>
      <vt:lpstr>Калейдоскоп специальностей</vt:lpstr>
      <vt:lpstr> Здоровье женщины-благополочие нации 2023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1</cp:lastModifiedBy>
  <cp:revision>75</cp:revision>
  <dcterms:created xsi:type="dcterms:W3CDTF">2023-03-19T13:24:13Z</dcterms:created>
  <dcterms:modified xsi:type="dcterms:W3CDTF">2024-06-03T00:11:12Z</dcterms:modified>
</cp:coreProperties>
</file>